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8288000" cy="10287000"/>
  <p:notesSz cx="6858000" cy="9144000"/>
  <p:embeddedFontLst>
    <p:embeddedFont>
      <p:font typeface="Noto Serif Display Black" panose="020B0604020202020204"/>
      <p:regular r:id="rId26"/>
    </p:embeddedFont>
    <p:embeddedFont>
      <p:font typeface="Noto Sans" panose="020B0604020202020204" charset="0"/>
      <p:regular r:id="rId27"/>
    </p:embeddedFont>
    <p:embeddedFont>
      <p:font typeface="Bukhari Script" panose="020B0604020202020204" charset="0"/>
      <p:regular r:id="rId28"/>
    </p:embeddedFont>
    <p:embeddedFont>
      <p:font typeface="DejaVu Serif" panose="020B0604020202020204" charset="0"/>
      <p:regular r:id="rId29"/>
    </p:embeddedFont>
    <p:embeddedFont>
      <p:font typeface="Arimo" panose="020B060402020202020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Josefin Sans Regular" panose="020B0604020202020204" charset="0"/>
      <p:regular r:id="rId35"/>
    </p:embeddedFont>
    <p:embeddedFont>
      <p:font typeface="Josefin Sans Regular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184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9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svg"/><Relationship Id="rId7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8.svg"/><Relationship Id="rId4" Type="http://schemas.openxmlformats.org/officeDocument/2006/relationships/image" Target="../media/image15.png"/><Relationship Id="rId9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8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5.sv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28.sv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8.png"/><Relationship Id="rId10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3261929">
            <a:off x="9529097" y="-3897920"/>
            <a:ext cx="12406564" cy="128565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3503445">
            <a:off x="16271422" y="-688600"/>
            <a:ext cx="2293248" cy="23764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8907459">
            <a:off x="-469322" y="7673063"/>
            <a:ext cx="2393626" cy="248044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6512446">
            <a:off x="-1875930" y="3860717"/>
            <a:ext cx="10179983" cy="1054920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032962" y="9258300"/>
            <a:ext cx="1181100" cy="11811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259300" y="2331504"/>
            <a:ext cx="571500" cy="5715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85675" y="4057111"/>
            <a:ext cx="15716650" cy="3077766"/>
            <a:chOff x="0" y="198833"/>
            <a:chExt cx="20955533" cy="410368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8833"/>
              <a:ext cx="20955533" cy="4103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ja-JP" altLang="en-US" sz="12000" spc="1200" dirty="0" smtClean="0">
                  <a:solidFill>
                    <a:srgbClr val="6BD4CD"/>
                  </a:solidFill>
                  <a:ea typeface="Josefin Sans Regular Bold"/>
                </a:rPr>
                <a:t>みなさん</a:t>
              </a:r>
              <a:endParaRPr lang="en-US" altLang="ja-JP" sz="12000" spc="1200" dirty="0">
                <a:solidFill>
                  <a:srgbClr val="6BD4CD"/>
                </a:solidFill>
                <a:ea typeface="Josefin Sans Regular Bold"/>
              </a:endParaRPr>
            </a:p>
            <a:p>
              <a:pPr algn="ctr">
                <a:lnSpc>
                  <a:spcPts val="12000"/>
                </a:lnSpc>
              </a:pPr>
              <a:r>
                <a:rPr lang="ja-JP" altLang="en-US" sz="12000" spc="1200" dirty="0" smtClean="0">
                  <a:solidFill>
                    <a:srgbClr val="6BD4CD"/>
                  </a:solidFill>
                  <a:ea typeface="Josefin Sans Regular Bold"/>
                </a:rPr>
                <a:t>　こんにちは。</a:t>
              </a:r>
              <a:endParaRPr lang="en-US" sz="12000" spc="1200" dirty="0">
                <a:solidFill>
                  <a:srgbClr val="6BD4CD"/>
                </a:solidFill>
                <a:ea typeface="Josefin Sans Regular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599407"/>
              <a:ext cx="20955533" cy="721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endParaRPr lang="en-US" sz="3199" spc="319" dirty="0">
                <a:solidFill>
                  <a:srgbClr val="6BD4CD"/>
                </a:solidFill>
                <a:ea typeface="Josefin Sans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652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352402">
            <a:off x="11144397" y="2044998"/>
            <a:ext cx="9412281" cy="97536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4690237">
            <a:off x="13587917" y="-1624564"/>
            <a:ext cx="5363442" cy="55579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7132476">
            <a:off x="-2496200" y="6910817"/>
            <a:ext cx="5850340" cy="60625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9638777">
            <a:off x="-2446319" y="-1515701"/>
            <a:ext cx="9437477" cy="977976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7259300" y="480044"/>
            <a:ext cx="1348756" cy="134875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57200" y="9281903"/>
            <a:ext cx="571500" cy="5715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2938422">
            <a:off x="1225129" y="9321739"/>
            <a:ext cx="1862954" cy="1930523"/>
          </a:xfrm>
          <a:prstGeom prst="rect">
            <a:avLst/>
          </a:prstGeom>
        </p:spPr>
      </p:pic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428970" y="258942"/>
            <a:ext cx="5657850" cy="56578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t="-200" b="-200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-127284" y="8215629"/>
            <a:ext cx="6450712" cy="49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3"/>
              </a:lnSpc>
            </a:pPr>
            <a:endParaRPr/>
          </a:p>
        </p:txBody>
      </p:sp>
      <p:grpSp>
        <p:nvGrpSpPr>
          <p:cNvPr id="14" name="Group 14"/>
          <p:cNvGrpSpPr/>
          <p:nvPr/>
        </p:nvGrpSpPr>
        <p:grpSpPr>
          <a:xfrm>
            <a:off x="6323428" y="6777719"/>
            <a:ext cx="9946210" cy="2186615"/>
            <a:chOff x="0" y="0"/>
            <a:chExt cx="13261613" cy="291548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13261613" cy="277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53"/>
                </a:lnSpc>
              </a:pPr>
              <a:r>
                <a:rPr lang="en-US" sz="6960" spc="696" dirty="0" err="1">
                  <a:solidFill>
                    <a:srgbClr val="6BD4CD"/>
                  </a:solidFill>
                  <a:ea typeface="Josefin Sans Regular"/>
                </a:rPr>
                <a:t>コンピューターがよくわかります</a:t>
              </a:r>
              <a:r>
                <a:rPr lang="en-US" sz="6960" spc="696" dirty="0">
                  <a:solidFill>
                    <a:srgbClr val="6BD4CD"/>
                  </a:solidFill>
                  <a:ea typeface="Josefin Sans Regular"/>
                </a:rPr>
                <a:t>。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101354"/>
              <a:ext cx="13261613" cy="1140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41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122831" y="8134569"/>
            <a:ext cx="6165169" cy="468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352402">
            <a:off x="11563497" y="2284780"/>
            <a:ext cx="9412281" cy="97536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4690237">
            <a:off x="13587917" y="-1624564"/>
            <a:ext cx="5363442" cy="55579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7132476">
            <a:off x="-2496200" y="6910817"/>
            <a:ext cx="5850340" cy="6062529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0" y="2655116"/>
            <a:ext cx="7679055" cy="7286965"/>
            <a:chOff x="0" y="0"/>
            <a:chExt cx="2636520" cy="2501900"/>
          </a:xfrm>
        </p:grpSpPr>
        <p:sp>
          <p:nvSpPr>
            <p:cNvPr id="6" name="Freeform 6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4"/>
              <a:stretch>
                <a:fillRect l="-34398" r="-3439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7259300" y="480044"/>
            <a:ext cx="1348756" cy="134875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57200" y="9281903"/>
            <a:ext cx="571500" cy="57150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2938422">
            <a:off x="1225129" y="9321739"/>
            <a:ext cx="1862954" cy="193052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-127284" y="8215629"/>
            <a:ext cx="6450712" cy="49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3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6594719" y="8156001"/>
            <a:ext cx="5143900" cy="468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endParaRPr/>
          </a:p>
        </p:txBody>
      </p:sp>
      <p:grpSp>
        <p:nvGrpSpPr>
          <p:cNvPr id="14" name="Group 14"/>
          <p:cNvGrpSpPr/>
          <p:nvPr/>
        </p:nvGrpSpPr>
        <p:grpSpPr>
          <a:xfrm>
            <a:off x="4018361" y="1154422"/>
            <a:ext cx="12251277" cy="2441782"/>
            <a:chOff x="0" y="0"/>
            <a:chExt cx="16335036" cy="325570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16335036" cy="2186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83"/>
                </a:lnSpc>
              </a:pPr>
              <a:r>
                <a:rPr lang="en-US" sz="5485" spc="548" dirty="0" err="1">
                  <a:solidFill>
                    <a:srgbClr val="6BD4CD"/>
                  </a:solidFill>
                  <a:ea typeface="Josefin Sans Regular"/>
                </a:rPr>
                <a:t>として</a:t>
              </a:r>
              <a:r>
                <a:rPr lang="en-US" sz="5485" spc="548" dirty="0">
                  <a:solidFill>
                    <a:srgbClr val="6BD4CD"/>
                  </a:solidFill>
                  <a:ea typeface="Josefin Sans Regular"/>
                </a:rPr>
                <a:t>。。。BILL GATES </a:t>
              </a:r>
              <a:r>
                <a:rPr lang="en-US" sz="5485" spc="548" dirty="0" err="1">
                  <a:solidFill>
                    <a:srgbClr val="6BD4CD"/>
                  </a:solidFill>
                  <a:ea typeface="Josefin Sans Regular"/>
                </a:rPr>
                <a:t>さん</a:t>
              </a:r>
              <a:endParaRPr lang="en-US" sz="5485" spc="548" dirty="0">
                <a:solidFill>
                  <a:srgbClr val="6BD4CD"/>
                </a:solidFill>
                <a:ea typeface="Josefin Sans Regular"/>
              </a:endParaRPr>
            </a:p>
            <a:p>
              <a:pPr algn="ctr">
                <a:lnSpc>
                  <a:spcPts val="6583"/>
                </a:lnSpc>
              </a:pPr>
              <a:r>
                <a:rPr lang="en-US" sz="5485" spc="548" dirty="0" err="1">
                  <a:solidFill>
                    <a:srgbClr val="6BD4CD"/>
                  </a:solidFill>
                  <a:ea typeface="Josefin Sans Regular"/>
                </a:rPr>
                <a:t>はハンサムなひとです</a:t>
              </a:r>
              <a:r>
                <a:rPr lang="en-US" sz="5485" spc="548" dirty="0">
                  <a:solidFill>
                    <a:srgbClr val="6BD4CD"/>
                  </a:solidFill>
                  <a:ea typeface="Josefin Sans Regular"/>
                </a:rPr>
                <a:t>。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387417"/>
              <a:ext cx="16335036" cy="911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43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0549006">
            <a:off x="-952316" y="-1350031"/>
            <a:ext cx="12139540" cy="125798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6045505">
            <a:off x="-1359967" y="7023342"/>
            <a:ext cx="5082133" cy="5266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925588" y="4364168"/>
            <a:ext cx="6724823" cy="69687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3321491">
            <a:off x="14186191" y="-1417201"/>
            <a:ext cx="5764013" cy="597307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7259300" y="8667750"/>
            <a:ext cx="1181100" cy="11811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09600" y="742950"/>
            <a:ext cx="571500" cy="5715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6380584">
            <a:off x="1437988" y="-561380"/>
            <a:ext cx="1862954" cy="193052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1115857">
            <a:off x="17381961" y="5936688"/>
            <a:ext cx="2255115" cy="2336906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28700" y="-19748"/>
            <a:ext cx="6805400" cy="5657850"/>
            <a:chOff x="0" y="0"/>
            <a:chExt cx="6273800" cy="5215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7"/>
              <a:stretch>
                <a:fillRect l="-4102" r="-4102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8"/>
              <a:stretch>
                <a:fillRect l="-7" r="-7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66664">
            <a:off x="12690606" y="5544251"/>
            <a:ext cx="5118467" cy="4255374"/>
            <a:chOff x="0" y="0"/>
            <a:chExt cx="6273800" cy="52158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9"/>
              <a:stretch>
                <a:fillRect l="-8196" r="-8196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8"/>
              <a:stretch>
                <a:fillRect l="-7" r="-7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-738800" y="5881104"/>
            <a:ext cx="8572900" cy="1575048"/>
            <a:chOff x="0" y="0"/>
            <a:chExt cx="11430533" cy="210006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7264"/>
              <a:ext cx="11430533" cy="795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60"/>
                </a:lnSpc>
              </a:pPr>
              <a:endParaRPr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22251"/>
              <a:ext cx="11430533" cy="1412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1"/>
                </a:lnSpc>
              </a:pPr>
              <a:endParaRPr/>
            </a:p>
            <a:p>
              <a:pPr algn="ctr">
                <a:lnSpc>
                  <a:spcPts val="4341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578064" y="1152525"/>
            <a:ext cx="478957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4345C"/>
                </a:solidFill>
                <a:ea typeface="Noto Serif Display Black"/>
              </a:rPr>
              <a:t>おしごと</a:t>
            </a:r>
            <a:endParaRPr lang="en-US" sz="9000" dirty="0">
              <a:solidFill>
                <a:srgbClr val="04345C"/>
              </a:solidFill>
              <a:ea typeface="Noto Serif Display Black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382893" y="4259393"/>
            <a:ext cx="9905107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4345C"/>
                </a:solidFill>
                <a:ea typeface="DejaVu Serif"/>
              </a:rPr>
              <a:t>むずかしですが、おもしろいです</a:t>
            </a:r>
            <a:endParaRPr lang="en-US" sz="5199" dirty="0">
              <a:solidFill>
                <a:srgbClr val="04345C"/>
              </a:solidFill>
              <a:ea typeface="DejaVu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0479131">
            <a:off x="-1135001" y="-256968"/>
            <a:ext cx="12480459" cy="129331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162892">
            <a:off x="6138829" y="7329482"/>
            <a:ext cx="5075946" cy="52600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4280451">
            <a:off x="15442780" y="-1044451"/>
            <a:ext cx="4001180" cy="41463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7714294">
            <a:off x="13724600" y="-373897"/>
            <a:ext cx="2229048" cy="230989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687800" y="1028700"/>
            <a:ext cx="571500" cy="5715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152400" y="8077200"/>
            <a:ext cx="1181100" cy="11811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38150" y="404411"/>
            <a:ext cx="7833329" cy="488204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624335" y="5135205"/>
            <a:ext cx="7723921" cy="5151795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443792" y="5485215"/>
            <a:ext cx="9322873" cy="2225887"/>
            <a:chOff x="0" y="0"/>
            <a:chExt cx="12430498" cy="296784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47190"/>
              <a:ext cx="12430498" cy="870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83"/>
                </a:lnSpc>
              </a:pPr>
              <a:r>
                <a:rPr lang="ja-JP" altLang="en-US" sz="4319" spc="431" dirty="0" smtClean="0">
                  <a:solidFill>
                    <a:srgbClr val="04345C"/>
                  </a:solidFill>
                  <a:ea typeface="Josefin Sans Regular"/>
                </a:rPr>
                <a:t>おかねがたくさんあります。</a:t>
              </a:r>
              <a:endParaRPr lang="en-US" sz="4319" spc="431" dirty="0">
                <a:solidFill>
                  <a:srgbClr val="04345C"/>
                </a:solidFill>
                <a:ea typeface="Josefin Sans Regular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297811"/>
              <a:ext cx="12430498" cy="1540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34"/>
                </a:lnSpc>
              </a:pPr>
              <a:r>
                <a:rPr lang="en-US" sz="3156" dirty="0" err="1">
                  <a:solidFill>
                    <a:srgbClr val="04345C"/>
                  </a:solidFill>
                  <a:ea typeface="Josefin Sans Regular"/>
                </a:rPr>
                <a:t>かれはかつてせかいで</a:t>
              </a:r>
              <a:r>
                <a:rPr lang="en-US" sz="3156" dirty="0">
                  <a:solidFill>
                    <a:srgbClr val="04345C"/>
                  </a:solidFill>
                  <a:ea typeface="Josefin Sans Regular"/>
                </a:rPr>
                <a:t>　</a:t>
              </a:r>
              <a:r>
                <a:rPr lang="en-US" sz="3156" dirty="0" err="1">
                  <a:solidFill>
                    <a:srgbClr val="04345C"/>
                  </a:solidFill>
                  <a:ea typeface="Josefin Sans Regular"/>
                </a:rPr>
                <a:t>もっとも</a:t>
              </a:r>
              <a:r>
                <a:rPr lang="en-US" sz="3156" dirty="0">
                  <a:solidFill>
                    <a:srgbClr val="04345C"/>
                  </a:solidFill>
                  <a:ea typeface="Josefin Sans Regular"/>
                </a:rPr>
                <a:t>　</a:t>
              </a:r>
              <a:r>
                <a:rPr lang="en-US" sz="3156" dirty="0" err="1">
                  <a:solidFill>
                    <a:srgbClr val="04345C"/>
                  </a:solidFill>
                  <a:ea typeface="Josefin Sans Regular"/>
                </a:rPr>
                <a:t>ゆうふかな</a:t>
              </a:r>
              <a:endParaRPr lang="en-US" sz="3156" dirty="0">
                <a:solidFill>
                  <a:srgbClr val="04345C"/>
                </a:solidFill>
                <a:ea typeface="Josefin Sans Regular"/>
              </a:endParaRPr>
            </a:p>
            <a:p>
              <a:pPr>
                <a:lnSpc>
                  <a:spcPts val="4734"/>
                </a:lnSpc>
              </a:pPr>
              <a:r>
                <a:rPr lang="en-US" sz="3156" dirty="0" err="1">
                  <a:solidFill>
                    <a:srgbClr val="04345C"/>
                  </a:solidFill>
                  <a:ea typeface="Josefin Sans Regular"/>
                </a:rPr>
                <a:t>おとこ</a:t>
              </a:r>
              <a:r>
                <a:rPr lang="en-US" sz="3156" dirty="0">
                  <a:solidFill>
                    <a:srgbClr val="04345C"/>
                  </a:solidFill>
                  <a:ea typeface="Josefin Sans Regular"/>
                </a:rPr>
                <a:t>　</a:t>
              </a:r>
              <a:r>
                <a:rPr lang="en-US" sz="3156" dirty="0" err="1" smtClean="0">
                  <a:solidFill>
                    <a:srgbClr val="04345C"/>
                  </a:solidFill>
                  <a:ea typeface="Josefin Sans Regular"/>
                </a:rPr>
                <a:t>でした</a:t>
              </a:r>
              <a:r>
                <a:rPr lang="ja-JP" altLang="en-US" sz="3156" dirty="0" smtClean="0">
                  <a:solidFill>
                    <a:srgbClr val="04345C"/>
                  </a:solidFill>
                  <a:ea typeface="Josefin Sans Regular"/>
                </a:rPr>
                <a:t>。</a:t>
              </a:r>
              <a:endParaRPr lang="en-US" sz="3156" dirty="0">
                <a:solidFill>
                  <a:srgbClr val="04345C"/>
                </a:solidFill>
                <a:ea typeface="Josefin Sans Regular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048816" y="3955731"/>
            <a:ext cx="7299440" cy="727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11"/>
              </a:lnSpc>
            </a:pPr>
            <a:r>
              <a:rPr lang="en-US" sz="4151" dirty="0" err="1">
                <a:solidFill>
                  <a:srgbClr val="FF66C4"/>
                </a:solidFill>
                <a:ea typeface="DejaVu Serif"/>
              </a:rPr>
              <a:t>かれはしんせつなひとです</a:t>
            </a:r>
            <a:r>
              <a:rPr lang="en-US" sz="4151" dirty="0">
                <a:solidFill>
                  <a:srgbClr val="FF66C4"/>
                </a:solidFill>
                <a:ea typeface="DejaVu Serif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3737344">
            <a:off x="8416210" y="-3200493"/>
            <a:ext cx="11223440" cy="116305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769280">
            <a:off x="12822143" y="5527205"/>
            <a:ext cx="7703445" cy="79828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249909">
            <a:off x="-1445661" y="-889124"/>
            <a:ext cx="5359726" cy="55541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7381687">
            <a:off x="-1391985" y="2028311"/>
            <a:ext cx="11649703" cy="120722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320056" y="8324850"/>
            <a:ext cx="1348756" cy="134875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687800" y="457200"/>
            <a:ext cx="571500" cy="5715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2177224" y="4954301"/>
            <a:ext cx="2879096" cy="298352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52128">
            <a:off x="17306081" y="408561"/>
            <a:ext cx="2085489" cy="216112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4627411">
            <a:off x="16223754" y="6030754"/>
            <a:ext cx="2879096" cy="298352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4068716">
            <a:off x="9343638" y="5256852"/>
            <a:ext cx="2879096" cy="298352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0275530" y="2058446"/>
            <a:ext cx="4023075" cy="4435937"/>
            <a:chOff x="0" y="0"/>
            <a:chExt cx="5364100" cy="5914583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 rot="8878499">
              <a:off x="762652" y="715142"/>
              <a:ext cx="3838795" cy="3978026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459283" y="5228783"/>
              <a:ext cx="4445533" cy="692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endParaRPr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354322" y="742950"/>
            <a:ext cx="15856524" cy="6735424"/>
            <a:chOff x="0" y="0"/>
            <a:chExt cx="4700016" cy="1996440"/>
          </a:xfrm>
        </p:grpSpPr>
        <p:sp>
          <p:nvSpPr>
            <p:cNvPr id="18" name="Freeform 18"/>
            <p:cNvSpPr/>
            <p:nvPr/>
          </p:nvSpPr>
          <p:spPr>
            <a:xfrm>
              <a:off x="146050" y="220980"/>
              <a:ext cx="2059178" cy="1640967"/>
            </a:xfrm>
            <a:custGeom>
              <a:avLst/>
              <a:gdLst/>
              <a:ahLst/>
              <a:cxnLst/>
              <a:rect l="l" t="t" r="r" b="b"/>
              <a:pathLst>
                <a:path w="2059178" h="1640967">
                  <a:moveTo>
                    <a:pt x="2059051" y="1640967"/>
                  </a:moveTo>
                  <a:lnTo>
                    <a:pt x="0" y="1640967"/>
                  </a:lnTo>
                  <a:lnTo>
                    <a:pt x="0" y="0"/>
                  </a:lnTo>
                  <a:lnTo>
                    <a:pt x="2059178" y="0"/>
                  </a:lnTo>
                  <a:lnTo>
                    <a:pt x="2059178" y="1640967"/>
                  </a:lnTo>
                  <a:close/>
                </a:path>
              </a:pathLst>
            </a:custGeom>
            <a:blipFill>
              <a:blip r:embed="rId4"/>
              <a:stretch>
                <a:fillRect l="-9827" r="-9827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2421382" y="245872"/>
              <a:ext cx="2052066" cy="1633855"/>
            </a:xfrm>
            <a:custGeom>
              <a:avLst/>
              <a:gdLst/>
              <a:ahLst/>
              <a:cxnLst/>
              <a:rect l="l" t="t" r="r" b="b"/>
              <a:pathLst>
                <a:path w="2052066" h="1633855">
                  <a:moveTo>
                    <a:pt x="2052066" y="1633855"/>
                  </a:moveTo>
                  <a:lnTo>
                    <a:pt x="0" y="1633855"/>
                  </a:lnTo>
                  <a:lnTo>
                    <a:pt x="0" y="0"/>
                  </a:lnTo>
                  <a:lnTo>
                    <a:pt x="2052066" y="0"/>
                  </a:lnTo>
                  <a:lnTo>
                    <a:pt x="2052066" y="1633855"/>
                  </a:lnTo>
                  <a:close/>
                </a:path>
              </a:pathLst>
            </a:custGeom>
            <a:blipFill>
              <a:blip r:embed="rId5"/>
              <a:stretch>
                <a:fillRect l="-9823" r="-9823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4700016" cy="1996440"/>
            </a:xfrm>
            <a:custGeom>
              <a:avLst/>
              <a:gdLst/>
              <a:ahLst/>
              <a:cxnLst/>
              <a:rect l="l" t="t" r="r" b="b"/>
              <a:pathLst>
                <a:path w="4700016" h="1996440">
                  <a:moveTo>
                    <a:pt x="4700016" y="1996440"/>
                  </a:moveTo>
                  <a:lnTo>
                    <a:pt x="0" y="1996440"/>
                  </a:lnTo>
                  <a:lnTo>
                    <a:pt x="0" y="0"/>
                  </a:lnTo>
                  <a:lnTo>
                    <a:pt x="4700016" y="0"/>
                  </a:lnTo>
                  <a:lnTo>
                    <a:pt x="4700016" y="1996440"/>
                  </a:lnTo>
                  <a:close/>
                </a:path>
              </a:pathLst>
            </a:custGeom>
            <a:blipFill>
              <a:blip r:embed="rId6"/>
              <a:stretch>
                <a:fillRect t="-26" b="-26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4195413" y="8328529"/>
            <a:ext cx="9897173" cy="1345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3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5313"/>
              </a:lnSpc>
              <a:spcBef>
                <a:spcPct val="0"/>
              </a:spcBef>
            </a:pPr>
            <a:r>
              <a:rPr lang="en-US" sz="4427" spc="442" dirty="0" err="1">
                <a:solidFill>
                  <a:srgbClr val="6BD4CD"/>
                </a:solidFill>
                <a:ea typeface="Josefin Sans Regular"/>
              </a:rPr>
              <a:t>かれはとてもかんだいなひとです</a:t>
            </a:r>
            <a:r>
              <a:rPr lang="en-US" sz="4427" spc="442" dirty="0">
                <a:solidFill>
                  <a:srgbClr val="6BD4CD"/>
                </a:solidFill>
                <a:ea typeface="Josefin Sans Regular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6800" y="3771900"/>
            <a:ext cx="15849600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30"/>
              </a:lnSpc>
            </a:pPr>
            <a:r>
              <a:rPr lang="en-US" sz="12521" dirty="0" err="1">
                <a:solidFill>
                  <a:srgbClr val="FFFFFF"/>
                </a:solidFill>
                <a:latin typeface="Noto Serif Display Black"/>
              </a:rPr>
              <a:t>BIll</a:t>
            </a:r>
            <a:r>
              <a:rPr lang="en-US" sz="12521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12521" dirty="0" err="1">
                <a:solidFill>
                  <a:srgbClr val="FFFFFF"/>
                </a:solidFill>
                <a:latin typeface="Noto Serif Display Black"/>
              </a:rPr>
              <a:t>Gatesさんの日</a:t>
            </a:r>
            <a:endParaRPr lang="en-US" sz="12521" dirty="0">
              <a:solidFill>
                <a:srgbClr val="FFFFFF"/>
              </a:solidFill>
              <a:latin typeface="Noto Serif Display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6169879">
            <a:off x="-859445" y="-942394"/>
            <a:ext cx="14062065" cy="1457208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124365">
            <a:off x="12407379" y="3834997"/>
            <a:ext cx="6197943" cy="642273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973550" y="8972550"/>
            <a:ext cx="571500" cy="57150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320056" y="604334"/>
            <a:ext cx="1348756" cy="134875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52128">
            <a:off x="17458481" y="6618861"/>
            <a:ext cx="2085489" cy="216112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8251425">
            <a:off x="744888" y="-1480292"/>
            <a:ext cx="2535307" cy="2627261"/>
          </a:xfrm>
          <a:prstGeom prst="rect">
            <a:avLst/>
          </a:prstGeom>
        </p:spPr>
      </p:pic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77118" y="3744865"/>
            <a:ext cx="6805400" cy="5657850"/>
            <a:chOff x="0" y="0"/>
            <a:chExt cx="6273800" cy="5215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4"/>
              <a:stretch>
                <a:fillRect l="-14410" r="-33390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5"/>
              <a:stretch>
                <a:fillRect l="-7" r="-7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4779818" y="1648718"/>
            <a:ext cx="12479482" cy="894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086"/>
              </a:lnSpc>
            </a:pPr>
            <a:r>
              <a:rPr lang="en-US" sz="5905" spc="590" dirty="0" err="1">
                <a:solidFill>
                  <a:srgbClr val="04345C"/>
                </a:solidFill>
                <a:ea typeface="Josefin Sans Regular"/>
              </a:rPr>
              <a:t>まいあさ</a:t>
            </a:r>
            <a:r>
              <a:rPr lang="en-US" sz="5905" spc="590" dirty="0">
                <a:solidFill>
                  <a:srgbClr val="04345C"/>
                </a:solidFill>
                <a:ea typeface="Josefin Sans Regular"/>
              </a:rPr>
              <a:t>　７じにおきます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70489" y="3906116"/>
            <a:ext cx="1371600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ea typeface="Noto Serif Display Black"/>
              </a:rPr>
              <a:t>あさごはんをたべません。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3506910">
            <a:off x="-2954883" y="-2192657"/>
            <a:ext cx="6599197" cy="683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7641652">
            <a:off x="-2362786" y="4660505"/>
            <a:ext cx="7820182" cy="8103815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8700" y="1703835"/>
            <a:ext cx="6715829" cy="6879331"/>
            <a:chOff x="0" y="0"/>
            <a:chExt cx="2086610" cy="2137410"/>
          </a:xfrm>
        </p:grpSpPr>
        <p:sp>
          <p:nvSpPr>
            <p:cNvPr id="5" name="Freeform 5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4"/>
              <a:stretch>
                <a:fillRect l="-17678" r="-17678"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281278">
            <a:off x="13204852" y="1319068"/>
            <a:ext cx="9675541" cy="1002646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4613148">
            <a:off x="14475153" y="-2123215"/>
            <a:ext cx="4693285" cy="486350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924050" y="7558683"/>
            <a:ext cx="571500" cy="5715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259300" y="636065"/>
            <a:ext cx="1181100" cy="118110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5229818">
            <a:off x="14399275" y="-1833848"/>
            <a:ext cx="2744109" cy="284363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2370856">
            <a:off x="661408" y="8138069"/>
            <a:ext cx="1470208" cy="152353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902418" y="7069122"/>
            <a:ext cx="11385582" cy="77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1"/>
              </a:lnSpc>
            </a:pPr>
            <a:r>
              <a:rPr lang="en-US" sz="5209" spc="520" dirty="0" err="1">
                <a:solidFill>
                  <a:srgbClr val="6BD4CD"/>
                </a:solidFill>
                <a:ea typeface="Josefin Sans Regular"/>
              </a:rPr>
              <a:t>しんぶんをよみます</a:t>
            </a:r>
            <a:r>
              <a:rPr lang="en-US" sz="5209" spc="520" dirty="0">
                <a:solidFill>
                  <a:srgbClr val="6BD4CD"/>
                </a:solidFill>
                <a:ea typeface="Josefin Sans Regular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2700000">
            <a:off x="15243511" y="-1356315"/>
            <a:ext cx="4603079" cy="47700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5121155">
            <a:off x="-87508" y="124994"/>
            <a:ext cx="9685716" cy="1003701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2887577">
            <a:off x="-92735" y="5353049"/>
            <a:ext cx="5766719" cy="59758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8904887">
            <a:off x="9074239" y="439499"/>
            <a:ext cx="9078721" cy="940800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598061">
            <a:off x="8155847" y="4743298"/>
            <a:ext cx="1976307" cy="80040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320056" y="8324850"/>
            <a:ext cx="1348756" cy="134875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973550" y="742950"/>
            <a:ext cx="571500" cy="57150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5780817">
            <a:off x="15156397" y="-969796"/>
            <a:ext cx="1697903" cy="1759485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96090" y="2314575"/>
            <a:ext cx="6805400" cy="5657850"/>
            <a:chOff x="0" y="0"/>
            <a:chExt cx="6273800" cy="5215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7"/>
              <a:stretch>
                <a:fillRect l="-5425" r="-5425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8"/>
              <a:stretch>
                <a:fillRect l="-7" r="-7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8785284" y="3874118"/>
            <a:ext cx="10891744" cy="4415088"/>
            <a:chOff x="0" y="-624635"/>
            <a:chExt cx="14522325" cy="588678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24635"/>
              <a:ext cx="14522325" cy="3744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64"/>
                </a:lnSpc>
              </a:pPr>
              <a:r>
                <a:rPr lang="en-US" sz="6053" spc="605" dirty="0" err="1">
                  <a:solidFill>
                    <a:srgbClr val="04345C"/>
                  </a:solidFill>
                  <a:ea typeface="Josefin Sans Regular"/>
                </a:rPr>
                <a:t>まいあさ</a:t>
              </a:r>
              <a:endParaRPr lang="en-US" sz="6053" spc="605" dirty="0">
                <a:solidFill>
                  <a:srgbClr val="04345C"/>
                </a:solidFill>
                <a:ea typeface="Josefin Sans Regular"/>
              </a:endParaRPr>
            </a:p>
            <a:p>
              <a:pPr algn="ctr">
                <a:lnSpc>
                  <a:spcPts val="7264"/>
                </a:lnSpc>
              </a:pPr>
              <a:r>
                <a:rPr lang="en-US" sz="6053" spc="605" dirty="0" err="1" smtClean="0">
                  <a:solidFill>
                    <a:srgbClr val="04345C"/>
                  </a:solidFill>
                  <a:ea typeface="Josefin Sans Regular"/>
                </a:rPr>
                <a:t>スポーツをしま</a:t>
              </a:r>
              <a:r>
                <a:rPr lang="ja-JP" altLang="en-US" sz="6053" spc="605" dirty="0" smtClean="0">
                  <a:solidFill>
                    <a:srgbClr val="04345C"/>
                  </a:solidFill>
                  <a:ea typeface="Josefin Sans Regular"/>
                </a:rPr>
                <a:t>す</a:t>
              </a:r>
              <a:r>
                <a:rPr lang="en-US" sz="6053" spc="605" dirty="0" smtClean="0">
                  <a:solidFill>
                    <a:srgbClr val="04345C"/>
                  </a:solidFill>
                  <a:ea typeface="Josefin Sans Regular"/>
                </a:rPr>
                <a:t>。</a:t>
              </a:r>
              <a:endParaRPr lang="en-US" sz="6053" spc="605" dirty="0">
                <a:solidFill>
                  <a:srgbClr val="04345C"/>
                </a:solidFill>
                <a:ea typeface="Josefin Sans Regular"/>
              </a:endParaRPr>
            </a:p>
            <a:p>
              <a:pPr algn="ctr">
                <a:lnSpc>
                  <a:spcPts val="7264"/>
                </a:lnSpc>
              </a:pPr>
              <a:endParaRPr lang="en-US" sz="6053" spc="605" dirty="0">
                <a:solidFill>
                  <a:srgbClr val="04345C"/>
                </a:solidFill>
                <a:ea typeface="Josefin Sans Regular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4260268"/>
              <a:ext cx="14522325" cy="1001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57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3261929">
            <a:off x="9529097" y="-3897920"/>
            <a:ext cx="12406564" cy="128565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3503445">
            <a:off x="16271422" y="-688600"/>
            <a:ext cx="2293248" cy="23764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8907459">
            <a:off x="-469322" y="7673063"/>
            <a:ext cx="2393626" cy="248044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6512446">
            <a:off x="-1875930" y="3860717"/>
            <a:ext cx="10179983" cy="1054920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032962" y="9258300"/>
            <a:ext cx="1181100" cy="11811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259300" y="2331504"/>
            <a:ext cx="571500" cy="5715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85675" y="3907986"/>
            <a:ext cx="15716650" cy="2471028"/>
            <a:chOff x="0" y="0"/>
            <a:chExt cx="20955533" cy="329470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8834"/>
              <a:ext cx="20955533" cy="2214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 spc="1200" dirty="0" err="1">
                  <a:solidFill>
                    <a:srgbClr val="6BD4CD"/>
                  </a:solidFill>
                  <a:ea typeface="Josefin Sans Regular Bold"/>
                </a:rPr>
                <a:t>プレゼンテーション</a:t>
              </a:r>
              <a:endParaRPr lang="en-US" sz="12000" spc="1200" dirty="0">
                <a:solidFill>
                  <a:srgbClr val="6BD4CD"/>
                </a:solidFill>
                <a:ea typeface="Josefin Sans Regular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599406"/>
              <a:ext cx="20955533" cy="698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spc="319" dirty="0">
                  <a:solidFill>
                    <a:srgbClr val="6BD4CD"/>
                  </a:solidFill>
                  <a:ea typeface="Josefin Sans Regular"/>
                </a:rPr>
                <a:t>グループ5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8545213">
            <a:off x="-2794797" y="-2710781"/>
            <a:ext cx="7217199" cy="74789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667389">
            <a:off x="11305544" y="660003"/>
            <a:ext cx="9317391" cy="96553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4711483">
            <a:off x="13630809" y="-3342624"/>
            <a:ext cx="6165516" cy="638913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5626822" y="5143500"/>
            <a:ext cx="847483" cy="34323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1813695" y="4971885"/>
            <a:ext cx="847483" cy="34323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7259300" y="8401050"/>
            <a:ext cx="1181100" cy="11811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09600" y="742950"/>
            <a:ext cx="571500" cy="57150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09600" y="535167"/>
            <a:ext cx="10171604" cy="8456433"/>
            <a:chOff x="0" y="0"/>
            <a:chExt cx="6273800" cy="52158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6"/>
              <a:stretch>
                <a:fillRect l="-5425" r="-542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7"/>
              <a:stretch>
                <a:fillRect l="-7" r="-7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1458118" y="6183492"/>
            <a:ext cx="7670213" cy="85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0"/>
              </a:lnSpc>
            </a:pPr>
            <a:r>
              <a:rPr lang="en-US" sz="5683" spc="568">
                <a:solidFill>
                  <a:srgbClr val="6BD4CD"/>
                </a:solidFill>
                <a:ea typeface="Josefin Sans Regular"/>
              </a:rPr>
              <a:t>テニスをします。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0602341">
            <a:off x="11790212" y="2855952"/>
            <a:ext cx="8685195" cy="90002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3397579">
            <a:off x="15243511" y="-1356315"/>
            <a:ext cx="4603079" cy="47700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8100000">
            <a:off x="-2566642" y="4518834"/>
            <a:ext cx="6348203" cy="657844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8698564">
            <a:off x="-2337952" y="-3928601"/>
            <a:ext cx="8685195" cy="900020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132810" y="571500"/>
            <a:ext cx="571500" cy="5715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5701972">
            <a:off x="14333031" y="-879743"/>
            <a:ext cx="1697903" cy="1759485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54322" y="0"/>
            <a:ext cx="9980710" cy="9471097"/>
            <a:chOff x="0" y="0"/>
            <a:chExt cx="2636520" cy="2501900"/>
          </a:xfrm>
        </p:grpSpPr>
        <p:sp>
          <p:nvSpPr>
            <p:cNvPr id="10" name="Freeform 10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5"/>
              <a:stretch>
                <a:fillRect l="-13298" r="-13298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-320056" y="8046850"/>
            <a:ext cx="1348756" cy="1348756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8805964" y="6459433"/>
            <a:ext cx="10144456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6BD4CD"/>
                </a:solidFill>
                <a:ea typeface="DejaVu Serif"/>
              </a:rPr>
              <a:t>ハンバーガ</a:t>
            </a:r>
            <a:r>
              <a:rPr lang="en-US" sz="5199" dirty="0">
                <a:solidFill>
                  <a:srgbClr val="6BD4CD"/>
                </a:solidFill>
                <a:ea typeface="DejaVu Serif"/>
              </a:rPr>
              <a:t>ー </a:t>
            </a:r>
            <a:r>
              <a:rPr lang="en-US" sz="5199" dirty="0" err="1">
                <a:solidFill>
                  <a:srgbClr val="6BD4CD"/>
                </a:solidFill>
                <a:ea typeface="DejaVu Serif"/>
              </a:rPr>
              <a:t>がすきです</a:t>
            </a:r>
            <a:endParaRPr lang="en-US" sz="5199" dirty="0">
              <a:solidFill>
                <a:srgbClr val="6BD4CD"/>
              </a:solidFill>
              <a:ea typeface="DejaVu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444223" y="5750572"/>
            <a:ext cx="5630153" cy="58343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2330784">
            <a:off x="12533903" y="-1735936"/>
            <a:ext cx="8422052" cy="87275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6568643">
            <a:off x="-2270898" y="4389359"/>
            <a:ext cx="6599197" cy="68385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9653010">
            <a:off x="-2653501" y="-3517467"/>
            <a:ext cx="8774102" cy="9092333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24197" y="1842411"/>
            <a:ext cx="5845335" cy="5546874"/>
            <a:chOff x="0" y="0"/>
            <a:chExt cx="2636520" cy="2501900"/>
          </a:xfrm>
        </p:grpSpPr>
        <p:sp>
          <p:nvSpPr>
            <p:cNvPr id="7" name="Freeform 7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4"/>
              <a:stretch>
                <a:fillRect l="-40845" r="-40845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903326" y="1930121"/>
            <a:ext cx="5660477" cy="5371455"/>
            <a:chOff x="0" y="0"/>
            <a:chExt cx="2636520" cy="2501900"/>
          </a:xfrm>
        </p:grpSpPr>
        <p:sp>
          <p:nvSpPr>
            <p:cNvPr id="9" name="Freeform 9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5"/>
              <a:stretch>
                <a:fillRect l="-13298" r="-13298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158453" y="1154866"/>
            <a:ext cx="6081857" cy="6229924"/>
            <a:chOff x="0" y="0"/>
            <a:chExt cx="2086610" cy="2137410"/>
          </a:xfrm>
        </p:grpSpPr>
        <p:sp>
          <p:nvSpPr>
            <p:cNvPr id="11" name="Freeform 11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6"/>
              <a:stretch>
                <a:fillRect l="-26868" r="-26868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7259300" y="9258300"/>
            <a:ext cx="571500" cy="57150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400536" y="-320056"/>
            <a:ext cx="1348756" cy="1348756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250832">
            <a:off x="17628384" y="7233522"/>
            <a:ext cx="1772183" cy="183645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74914" y="7957582"/>
            <a:ext cx="5143900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359" dirty="0" err="1">
                <a:solidFill>
                  <a:srgbClr val="04345C"/>
                </a:solidFill>
                <a:ea typeface="Josefin Sans Regular"/>
              </a:rPr>
              <a:t>ほんがすきです</a:t>
            </a:r>
            <a:r>
              <a:rPr lang="en-US" sz="3600" spc="359" dirty="0">
                <a:solidFill>
                  <a:srgbClr val="04345C"/>
                </a:solidFill>
                <a:ea typeface="Josefin Sans Regular"/>
              </a:rPr>
              <a:t>。</a:t>
            </a:r>
          </a:p>
        </p:txBody>
      </p:sp>
      <p:grpSp>
        <p:nvGrpSpPr>
          <p:cNvPr id="18" name="Group 18"/>
          <p:cNvGrpSpPr/>
          <p:nvPr/>
        </p:nvGrpSpPr>
        <p:grpSpPr>
          <a:xfrm rot="-120000">
            <a:off x="6633502" y="7957582"/>
            <a:ext cx="5143900" cy="1158478"/>
            <a:chOff x="0" y="0"/>
            <a:chExt cx="6858533" cy="154463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0"/>
              <a:ext cx="6858533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359" dirty="0">
                  <a:solidFill>
                    <a:srgbClr val="04345C"/>
                  </a:solidFill>
                  <a:latin typeface="Josefin Sans Regular"/>
                </a:rPr>
                <a:t>.。。。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58838"/>
              <a:ext cx="6858533" cy="692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 rot="-180000">
            <a:off x="12161614" y="7957582"/>
            <a:ext cx="5143900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359" dirty="0">
                <a:solidFill>
                  <a:srgbClr val="04345C"/>
                </a:solidFill>
                <a:ea typeface="Josefin Sans Regular"/>
              </a:rPr>
              <a:t>。。。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90948" y="8770620"/>
            <a:ext cx="13029009" cy="822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04345C"/>
                </a:solidFill>
                <a:ea typeface="Josefin Sans Regular"/>
              </a:rPr>
              <a:t>まいにち</a:t>
            </a:r>
            <a:r>
              <a:rPr lang="en-US" sz="4400" dirty="0">
                <a:solidFill>
                  <a:srgbClr val="04345C"/>
                </a:solidFill>
                <a:ea typeface="Josefin Sans Regular"/>
              </a:rPr>
              <a:t> </a:t>
            </a:r>
            <a:r>
              <a:rPr lang="en-US" sz="4400" dirty="0" err="1">
                <a:solidFill>
                  <a:srgbClr val="04345C"/>
                </a:solidFill>
                <a:ea typeface="Josefin Sans Regular"/>
              </a:rPr>
              <a:t>とても</a:t>
            </a:r>
            <a:r>
              <a:rPr lang="en-US" sz="4400" dirty="0">
                <a:solidFill>
                  <a:srgbClr val="04345C"/>
                </a:solidFill>
                <a:ea typeface="Josefin Sans Regular"/>
              </a:rPr>
              <a:t>　</a:t>
            </a:r>
            <a:r>
              <a:rPr lang="en-US" sz="4400" dirty="0" err="1">
                <a:solidFill>
                  <a:srgbClr val="04345C"/>
                </a:solidFill>
                <a:ea typeface="Josefin Sans Regular"/>
              </a:rPr>
              <a:t>いそがしいですが、たのしいです</a:t>
            </a:r>
            <a:endParaRPr lang="en-US" sz="4400" dirty="0">
              <a:solidFill>
                <a:srgbClr val="04345C"/>
              </a:solidFill>
              <a:ea typeface="Josefin Sans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614957">
            <a:off x="11325353" y="2430414"/>
            <a:ext cx="9621533" cy="99705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5591306">
            <a:off x="15506726" y="-868847"/>
            <a:ext cx="1676875" cy="17376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8637705">
            <a:off x="1847673" y="-2417460"/>
            <a:ext cx="14592653" cy="151219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9762824">
            <a:off x="-1040502" y="-1160167"/>
            <a:ext cx="5851798" cy="606403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5092154">
            <a:off x="1063492" y="8947778"/>
            <a:ext cx="2787319" cy="2888413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152400" y="7954219"/>
            <a:ext cx="1181100" cy="11811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7259300" y="742950"/>
            <a:ext cx="571500" cy="57150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485825" y="3463528"/>
            <a:ext cx="13316350" cy="3359944"/>
            <a:chOff x="0" y="0"/>
            <a:chExt cx="17755133" cy="447992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8334"/>
              <a:ext cx="17755133" cy="3269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dirty="0" err="1">
                  <a:solidFill>
                    <a:srgbClr val="6BD4CD"/>
                  </a:solidFill>
                  <a:ea typeface="Josefin Sans Regular"/>
                </a:rPr>
                <a:t>これでプレゼンテーションは終了です</a:t>
              </a:r>
              <a:r>
                <a:rPr lang="en-US" sz="8000" dirty="0">
                  <a:solidFill>
                    <a:srgbClr val="6BD4CD"/>
                  </a:solidFill>
                  <a:ea typeface="Josefin Sans Regular"/>
                </a:rPr>
                <a:t>。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772694"/>
              <a:ext cx="17755133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3599" spc="359">
                  <a:solidFill>
                    <a:srgbClr val="6BD4CD"/>
                  </a:solidFill>
                  <a:latin typeface="Josefin Sans Regular"/>
                </a:rPr>
                <a:t>GOBI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19415" y="1429306"/>
            <a:ext cx="10604623" cy="5847058"/>
            <a:chOff x="0" y="0"/>
            <a:chExt cx="14139497" cy="7796077"/>
          </a:xfrm>
        </p:grpSpPr>
        <p:sp>
          <p:nvSpPr>
            <p:cNvPr id="3" name="TextBox 3"/>
            <p:cNvSpPr txBox="1"/>
            <p:nvPr/>
          </p:nvSpPr>
          <p:spPr>
            <a:xfrm rot="-592460">
              <a:off x="170765" y="1412469"/>
              <a:ext cx="13634597" cy="2659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00"/>
                </a:lnSpc>
                <a:spcBef>
                  <a:spcPct val="0"/>
                </a:spcBef>
              </a:pPr>
              <a:r>
                <a:rPr lang="en-US" sz="14400" dirty="0" err="1">
                  <a:solidFill>
                    <a:srgbClr val="F6F3E4"/>
                  </a:solidFill>
                  <a:ea typeface="Bukhari Script"/>
                </a:rPr>
                <a:t>ありがとう</a:t>
              </a:r>
              <a:endParaRPr lang="en-US" sz="14400" dirty="0">
                <a:solidFill>
                  <a:srgbClr val="F6F3E4"/>
                </a:solidFill>
                <a:ea typeface="Bukhari Scrip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 rot="-515361">
              <a:off x="1630787" y="4964081"/>
              <a:ext cx="12434519" cy="1914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400"/>
                </a:lnSpc>
                <a:spcBef>
                  <a:spcPct val="0"/>
                </a:spcBef>
              </a:pPr>
              <a:r>
                <a:rPr lang="en-US" sz="10400">
                  <a:solidFill>
                    <a:srgbClr val="F6F3E4"/>
                  </a:solidFill>
                  <a:ea typeface="Bukhari Script"/>
                </a:rPr>
                <a:t>ございます。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37889" y="866775"/>
            <a:ext cx="8884859" cy="817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93"/>
              </a:lnSpc>
            </a:pPr>
            <a:r>
              <a:rPr lang="en-US" sz="9281" dirty="0" err="1">
                <a:solidFill>
                  <a:srgbClr val="FFFFFF"/>
                </a:solidFill>
                <a:latin typeface="Noto Serif Display Black"/>
              </a:rPr>
              <a:t>GoBi</a:t>
            </a:r>
            <a:r>
              <a:rPr lang="en-US" sz="9281" dirty="0">
                <a:solidFill>
                  <a:srgbClr val="FFFFFF"/>
                </a:solidFill>
                <a:latin typeface="Noto Serif Display Black"/>
              </a:rPr>
              <a:t>(</a:t>
            </a:r>
            <a:r>
              <a:rPr lang="en-US" sz="9281" dirty="0" err="1">
                <a:solidFill>
                  <a:srgbClr val="FFFFFF"/>
                </a:solidFill>
                <a:latin typeface="Noto Serif Display Black"/>
              </a:rPr>
              <a:t>Kokuō</a:t>
            </a:r>
            <a:r>
              <a:rPr lang="en-US" sz="9281" dirty="0">
                <a:solidFill>
                  <a:srgbClr val="FFFFFF"/>
                </a:solidFill>
                <a:latin typeface="Noto Serif Display Black"/>
              </a:rPr>
              <a:t>)</a:t>
            </a:r>
          </a:p>
          <a:p>
            <a:pPr algn="ctr">
              <a:lnSpc>
                <a:spcPts val="12993"/>
              </a:lnSpc>
            </a:pPr>
            <a:endParaRPr lang="en-US" sz="9281" dirty="0">
              <a:solidFill>
                <a:srgbClr val="FFFFFF"/>
              </a:solidFill>
              <a:latin typeface="Noto Serif Display Black"/>
            </a:endParaRPr>
          </a:p>
          <a:p>
            <a:pPr algn="ctr">
              <a:lnSpc>
                <a:spcPts val="12993"/>
              </a:lnSpc>
            </a:pPr>
            <a:endParaRPr lang="en-US" sz="9281" dirty="0">
              <a:solidFill>
                <a:srgbClr val="FFFFFF"/>
              </a:solidFill>
              <a:latin typeface="Noto Serif Display Black"/>
            </a:endParaRPr>
          </a:p>
          <a:p>
            <a:pPr algn="ctr">
              <a:lnSpc>
                <a:spcPts val="12993"/>
              </a:lnSpc>
            </a:pPr>
            <a:endParaRPr lang="en-US" sz="9281" dirty="0">
              <a:solidFill>
                <a:srgbClr val="FFFFFF"/>
              </a:solidFill>
              <a:latin typeface="Noto Serif Display Black"/>
            </a:endParaRPr>
          </a:p>
          <a:p>
            <a:pPr algn="ctr">
              <a:lnSpc>
                <a:spcPts val="12993"/>
              </a:lnSpc>
            </a:pPr>
            <a:endParaRPr lang="en-US" sz="9281" dirty="0">
              <a:solidFill>
                <a:srgbClr val="FFFFFF"/>
              </a:solidFill>
              <a:latin typeface="Noto Serif Display Black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551996" y="4168273"/>
            <a:ext cx="9959319" cy="4015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2830" lvl="1" indent="-411415">
              <a:lnSpc>
                <a:spcPts val="5335"/>
              </a:lnSpc>
              <a:buFont typeface="Arial"/>
              <a:buChar char="•"/>
            </a:pPr>
            <a:r>
              <a:rPr lang="en-US" sz="3811" dirty="0" err="1">
                <a:solidFill>
                  <a:srgbClr val="FFFFFF"/>
                </a:solidFill>
                <a:latin typeface="Arimo"/>
              </a:rPr>
              <a:t>Dương</a:t>
            </a:r>
            <a:r>
              <a:rPr lang="en-US" sz="3811" dirty="0">
                <a:solidFill>
                  <a:srgbClr val="FFFFFF"/>
                </a:solidFill>
                <a:latin typeface="Arimo"/>
              </a:rPr>
              <a:t>  </a:t>
            </a:r>
            <a:r>
              <a:rPr lang="en-US" sz="3811" dirty="0" err="1">
                <a:solidFill>
                  <a:srgbClr val="FFFFFF"/>
                </a:solidFill>
                <a:latin typeface="Arimo"/>
              </a:rPr>
              <a:t>Văn</a:t>
            </a:r>
            <a:r>
              <a:rPr lang="en-US" sz="3811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811" dirty="0" err="1">
                <a:solidFill>
                  <a:srgbClr val="FFFFFF"/>
                </a:solidFill>
                <a:latin typeface="Arimo"/>
              </a:rPr>
              <a:t>Giới</a:t>
            </a:r>
            <a:r>
              <a:rPr lang="en-US" sz="3811" dirty="0">
                <a:solidFill>
                  <a:srgbClr val="FFFFFF"/>
                </a:solidFill>
                <a:latin typeface="Arimo"/>
              </a:rPr>
              <a:t> ー</a:t>
            </a:r>
            <a:r>
              <a:rPr lang="en-US" sz="3811" dirty="0" err="1">
                <a:solidFill>
                  <a:srgbClr val="FFFFFF"/>
                </a:solidFill>
                <a:latin typeface="Arimo"/>
              </a:rPr>
              <a:t>さん</a:t>
            </a:r>
            <a:r>
              <a:rPr lang="en-US" sz="3811" dirty="0">
                <a:solidFill>
                  <a:srgbClr val="FFFFFF"/>
                </a:solidFill>
                <a:latin typeface="Arimo"/>
              </a:rPr>
              <a:t>　</a:t>
            </a:r>
            <a:r>
              <a:rPr lang="en-US" sz="3811" dirty="0" err="1">
                <a:solidFill>
                  <a:srgbClr val="FFFFFF"/>
                </a:solidFill>
                <a:latin typeface="Arimo"/>
              </a:rPr>
              <a:t>です</a:t>
            </a:r>
            <a:endParaRPr lang="en-US" sz="3811" dirty="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5335"/>
              </a:lnSpc>
            </a:pPr>
            <a:endParaRPr lang="en-US" sz="3811" dirty="0">
              <a:solidFill>
                <a:srgbClr val="FFFFFF"/>
              </a:solidFill>
              <a:latin typeface="Arimo"/>
            </a:endParaRPr>
          </a:p>
          <a:p>
            <a:pPr marL="822830" lvl="1" indent="-411415">
              <a:lnSpc>
                <a:spcPts val="5335"/>
              </a:lnSpc>
              <a:buFont typeface="Arial"/>
              <a:buChar char="•"/>
            </a:pPr>
            <a:r>
              <a:rPr lang="en-US" sz="3811" dirty="0" err="1">
                <a:solidFill>
                  <a:srgbClr val="FFFFFF"/>
                </a:solidFill>
                <a:latin typeface="Arimo"/>
              </a:rPr>
              <a:t>Nguyễn</a:t>
            </a:r>
            <a:r>
              <a:rPr lang="en-US" sz="3811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811" dirty="0" err="1">
                <a:solidFill>
                  <a:srgbClr val="FFFFFF"/>
                </a:solidFill>
                <a:latin typeface="Arimo"/>
              </a:rPr>
              <a:t>Huy</a:t>
            </a:r>
            <a:r>
              <a:rPr lang="en-US" sz="3811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811" dirty="0" err="1">
                <a:solidFill>
                  <a:srgbClr val="FFFFFF"/>
                </a:solidFill>
                <a:latin typeface="Arimo"/>
              </a:rPr>
              <a:t>Hoàng－さんです</a:t>
            </a:r>
            <a:r>
              <a:rPr lang="en-US" sz="3811" dirty="0">
                <a:solidFill>
                  <a:srgbClr val="FFFFFF"/>
                </a:solidFill>
                <a:latin typeface="Arimo"/>
              </a:rPr>
              <a:t>。</a:t>
            </a:r>
          </a:p>
          <a:p>
            <a:pPr marL="822830" lvl="1" indent="-411415">
              <a:lnSpc>
                <a:spcPts val="5335"/>
              </a:lnSpc>
              <a:buFont typeface="Arial"/>
              <a:buChar char="•"/>
            </a:pPr>
            <a:r>
              <a:rPr lang="en-US" sz="3811" dirty="0" err="1">
                <a:solidFill>
                  <a:srgbClr val="FFFFFF"/>
                </a:solidFill>
                <a:latin typeface="Arimo"/>
              </a:rPr>
              <a:t>Đoàn</a:t>
            </a:r>
            <a:r>
              <a:rPr lang="en-US" sz="3811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811" dirty="0" err="1">
                <a:solidFill>
                  <a:srgbClr val="FFFFFF"/>
                </a:solidFill>
                <a:latin typeface="Arimo"/>
              </a:rPr>
              <a:t>Quang</a:t>
            </a:r>
            <a:r>
              <a:rPr lang="en-US" sz="3811" dirty="0">
                <a:solidFill>
                  <a:srgbClr val="FFFFFF"/>
                </a:solidFill>
                <a:latin typeface="Arimo"/>
              </a:rPr>
              <a:t> Minh―</a:t>
            </a:r>
            <a:r>
              <a:rPr lang="en-US" sz="3811" dirty="0" err="1">
                <a:solidFill>
                  <a:srgbClr val="FFFFFF"/>
                </a:solidFill>
                <a:latin typeface="Arimo"/>
              </a:rPr>
              <a:t>さんです</a:t>
            </a:r>
            <a:r>
              <a:rPr lang="en-US" sz="3811" dirty="0">
                <a:solidFill>
                  <a:srgbClr val="FFFFFF"/>
                </a:solidFill>
                <a:latin typeface="Arimo"/>
              </a:rPr>
              <a:t>。</a:t>
            </a:r>
          </a:p>
          <a:p>
            <a:pPr marL="822830" lvl="1" indent="-411415">
              <a:lnSpc>
                <a:spcPts val="5335"/>
              </a:lnSpc>
              <a:buFont typeface="Arial"/>
              <a:buChar char="•"/>
            </a:pPr>
            <a:r>
              <a:rPr lang="en-US" sz="3811" dirty="0" err="1">
                <a:solidFill>
                  <a:srgbClr val="FFFFFF"/>
                </a:solidFill>
                <a:latin typeface="Arimo"/>
              </a:rPr>
              <a:t>Đinh</a:t>
            </a:r>
            <a:r>
              <a:rPr lang="en-US" sz="3811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811" dirty="0" err="1">
                <a:solidFill>
                  <a:srgbClr val="FFFFFF"/>
                </a:solidFill>
                <a:latin typeface="Arimo"/>
              </a:rPr>
              <a:t>Văn</a:t>
            </a:r>
            <a:r>
              <a:rPr lang="en-US" sz="3811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811" dirty="0" err="1">
                <a:solidFill>
                  <a:srgbClr val="FFFFFF"/>
                </a:solidFill>
                <a:latin typeface="Arimo"/>
              </a:rPr>
              <a:t>Luận―さんです</a:t>
            </a:r>
            <a:r>
              <a:rPr lang="en-US" sz="3811" dirty="0">
                <a:solidFill>
                  <a:srgbClr val="FFFFFF"/>
                </a:solidFill>
                <a:latin typeface="Arimo"/>
              </a:rPr>
              <a:t>。</a:t>
            </a:r>
          </a:p>
          <a:p>
            <a:pPr algn="ctr">
              <a:lnSpc>
                <a:spcPts val="5335"/>
              </a:lnSpc>
            </a:pPr>
            <a:endParaRPr lang="en-US" sz="3811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985876" y="4177798"/>
            <a:ext cx="356612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6BD4CD"/>
                </a:solidFill>
                <a:ea typeface="Noto Sans"/>
              </a:rPr>
              <a:t>リーダーのなまえ</a:t>
            </a:r>
            <a:r>
              <a:rPr lang="en-US" sz="3399" dirty="0">
                <a:solidFill>
                  <a:srgbClr val="FFFFFF"/>
                </a:solidFill>
                <a:latin typeface="Noto Sans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85876" y="5633611"/>
            <a:ext cx="356612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6BD4CD"/>
                </a:solidFill>
                <a:ea typeface="Noto Sans"/>
              </a:rPr>
              <a:t>メンバーのなまえ</a:t>
            </a:r>
            <a:r>
              <a:rPr lang="en-US" sz="3399" dirty="0">
                <a:solidFill>
                  <a:srgbClr val="6BD4CD"/>
                </a:solidFill>
                <a:latin typeface="Arimo"/>
              </a:rPr>
              <a:t>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9653010">
            <a:off x="-2710651" y="-2116072"/>
            <a:ext cx="8774102" cy="90923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1816729" y="5468715"/>
            <a:ext cx="5328508" cy="55217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4420793">
            <a:off x="10604897" y="-4495251"/>
            <a:ext cx="9951332" cy="103122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2747850" y="1675086"/>
            <a:ext cx="9022901" cy="93501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5400000">
            <a:off x="13615654" y="-2642814"/>
            <a:ext cx="5534692" cy="57354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9653010">
            <a:off x="-2710651" y="-2116072"/>
            <a:ext cx="8774102" cy="90923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896806">
            <a:off x="-1451748" y="4448377"/>
            <a:ext cx="6599197" cy="68385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8234702">
            <a:off x="1013423" y="-1136922"/>
            <a:ext cx="2628319" cy="272364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327134">
            <a:off x="16950340" y="6599166"/>
            <a:ext cx="1658546" cy="1718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152400" y="1028700"/>
            <a:ext cx="1181100" cy="11811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687800" y="8686800"/>
            <a:ext cx="571500" cy="57150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5124437" y="2116976"/>
            <a:ext cx="8243871" cy="3490287"/>
            <a:chOff x="-114051" y="-2850653"/>
            <a:chExt cx="10991829" cy="4653718"/>
          </a:xfrm>
        </p:grpSpPr>
        <p:sp>
          <p:nvSpPr>
            <p:cNvPr id="13" name="TextBox 13"/>
            <p:cNvSpPr txBox="1"/>
            <p:nvPr/>
          </p:nvSpPr>
          <p:spPr>
            <a:xfrm>
              <a:off x="116376" y="-2850653"/>
              <a:ext cx="10761402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359" dirty="0" err="1">
                  <a:solidFill>
                    <a:srgbClr val="04345C"/>
                  </a:solidFill>
                  <a:ea typeface="Josefin Sans Regular Bold"/>
                </a:rPr>
                <a:t>今日私たちはについて学びます</a:t>
              </a:r>
              <a:endParaRPr lang="en-US" sz="3600" spc="359" dirty="0">
                <a:solidFill>
                  <a:srgbClr val="04345C"/>
                </a:solidFill>
                <a:ea typeface="Josefin Sans Regular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14051" y="-615014"/>
              <a:ext cx="10761402" cy="2418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600"/>
                </a:lnSpc>
              </a:pPr>
              <a:r>
                <a:rPr lang="en-US" sz="10400" dirty="0">
                  <a:solidFill>
                    <a:srgbClr val="04345C"/>
                  </a:solidFill>
                  <a:latin typeface="Josefin Sans Regular"/>
                </a:rPr>
                <a:t>Bill Gates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209975" y="8057502"/>
            <a:ext cx="8071051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4345C"/>
                </a:solidFill>
                <a:ea typeface="DejaVu Serif"/>
              </a:rPr>
              <a:t>とコンピュータ</a:t>
            </a:r>
            <a:r>
              <a:rPr lang="en-US" sz="5199" dirty="0">
                <a:solidFill>
                  <a:srgbClr val="04345C"/>
                </a:solidFill>
                <a:ea typeface="DejaVu Serif"/>
              </a:rPr>
              <a:t>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47850" y="7265657"/>
            <a:ext cx="15411450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4345C"/>
                </a:solidFill>
                <a:ea typeface="DejaVu Serif"/>
              </a:rPr>
              <a:t>ウィリアム・ヘンリ</a:t>
            </a:r>
            <a:r>
              <a:rPr lang="en-US" sz="5199" dirty="0">
                <a:solidFill>
                  <a:srgbClr val="04345C"/>
                </a:solidFill>
                <a:ea typeface="DejaVu Serif"/>
              </a:rPr>
              <a:t>ー・"ビル"・ゲイツ3世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9986250">
            <a:off x="-4102298" y="-524776"/>
            <a:ext cx="8880774" cy="92028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5375633">
            <a:off x="-489467" y="7372231"/>
            <a:ext cx="4693285" cy="48635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6087273">
            <a:off x="16499100" y="4419465"/>
            <a:ext cx="6599197" cy="68385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4420793">
            <a:off x="10604897" y="-4495251"/>
            <a:ext cx="9951332" cy="1031226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57200" y="8972550"/>
            <a:ext cx="571500" cy="5715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543471" y="1028700"/>
            <a:ext cx="6715829" cy="6879331"/>
            <a:chOff x="0" y="0"/>
            <a:chExt cx="2086610" cy="2137410"/>
          </a:xfrm>
        </p:grpSpPr>
        <p:sp>
          <p:nvSpPr>
            <p:cNvPr id="9" name="Freeform 9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4"/>
              <a:stretch>
                <a:fillRect l="-49397" r="-8807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6078200" y="2152650"/>
            <a:ext cx="1181100" cy="118110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2059948">
            <a:off x="16604155" y="-438298"/>
            <a:ext cx="2350917" cy="243618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3782951">
            <a:off x="1393662" y="8897625"/>
            <a:ext cx="1936387" cy="2006618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742950" y="660880"/>
            <a:ext cx="10914613" cy="8063220"/>
            <a:chOff x="0" y="0"/>
            <a:chExt cx="14552818" cy="1075096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66641"/>
              <a:ext cx="14552818" cy="1008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911"/>
                </a:lnSpc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88370"/>
              <a:ext cx="14552818" cy="9987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endParaRPr dirty="0"/>
            </a:p>
            <a:p>
              <a:pPr marL="949961" lvl="1" indent="-474980">
                <a:lnSpc>
                  <a:spcPts val="6600"/>
                </a:lnSpc>
                <a:buFont typeface="Arial"/>
                <a:buChar char="•"/>
              </a:pPr>
              <a:r>
                <a:rPr lang="en-US" sz="4400" dirty="0" err="1">
                  <a:solidFill>
                    <a:srgbClr val="6BD4CD"/>
                  </a:solidFill>
                  <a:ea typeface="Josefin Sans Regular"/>
                </a:rPr>
                <a:t>こちらは</a:t>
              </a:r>
              <a:r>
                <a:rPr lang="en-US" sz="4400" dirty="0">
                  <a:solidFill>
                    <a:srgbClr val="6BD4CD"/>
                  </a:solidFill>
                  <a:ea typeface="Josefin Sans Regular"/>
                </a:rPr>
                <a:t> Bill Gates </a:t>
              </a:r>
              <a:r>
                <a:rPr lang="en-US" sz="4400" dirty="0" err="1">
                  <a:solidFill>
                    <a:srgbClr val="6BD4CD"/>
                  </a:solidFill>
                  <a:ea typeface="Josefin Sans Regular"/>
                </a:rPr>
                <a:t>さんです</a:t>
              </a:r>
              <a:r>
                <a:rPr lang="en-US" sz="4400" dirty="0">
                  <a:solidFill>
                    <a:srgbClr val="6BD4CD"/>
                  </a:solidFill>
                  <a:ea typeface="Josefin Sans Regular"/>
                </a:rPr>
                <a:t>。</a:t>
              </a:r>
            </a:p>
            <a:p>
              <a:pPr>
                <a:lnSpc>
                  <a:spcPts val="6600"/>
                </a:lnSpc>
              </a:pPr>
              <a:endParaRPr lang="en-US" sz="4400" dirty="0">
                <a:solidFill>
                  <a:srgbClr val="6BD4CD"/>
                </a:solidFill>
                <a:ea typeface="Josefin Sans Regular"/>
              </a:endParaRPr>
            </a:p>
            <a:p>
              <a:pPr marL="949961" lvl="1" indent="-474980">
                <a:lnSpc>
                  <a:spcPts val="6600"/>
                </a:lnSpc>
                <a:buFont typeface="Arial"/>
                <a:buChar char="•"/>
              </a:pPr>
              <a:r>
                <a:rPr lang="en-US" sz="4400" dirty="0">
                  <a:solidFill>
                    <a:srgbClr val="6BD4CD"/>
                  </a:solidFill>
                  <a:ea typeface="Josefin Sans Regular"/>
                </a:rPr>
                <a:t>ことしかれは６６さいです。</a:t>
              </a:r>
            </a:p>
            <a:p>
              <a:pPr>
                <a:lnSpc>
                  <a:spcPts val="6600"/>
                </a:lnSpc>
              </a:pPr>
              <a:endParaRPr lang="en-US" sz="4400" dirty="0">
                <a:solidFill>
                  <a:srgbClr val="6BD4CD"/>
                </a:solidFill>
                <a:ea typeface="Josefin Sans Regular"/>
              </a:endParaRPr>
            </a:p>
            <a:p>
              <a:pPr marL="949961" lvl="1" indent="-474980">
                <a:lnSpc>
                  <a:spcPts val="6600"/>
                </a:lnSpc>
                <a:buFont typeface="Arial"/>
                <a:buChar char="•"/>
              </a:pPr>
              <a:r>
                <a:rPr lang="en-US" sz="4400" dirty="0">
                  <a:solidFill>
                    <a:srgbClr val="6BD4CD"/>
                  </a:solidFill>
                  <a:latin typeface="Josefin Sans Regular"/>
                </a:rPr>
                <a:t>Bill Gates </a:t>
              </a:r>
              <a:r>
                <a:rPr lang="en-US" sz="4400" dirty="0" err="1">
                  <a:solidFill>
                    <a:srgbClr val="6BD4CD"/>
                  </a:solidFill>
                  <a:latin typeface="Josefin Sans Regular"/>
                </a:rPr>
                <a:t>さんはゆうめいなひとです</a:t>
              </a:r>
              <a:r>
                <a:rPr lang="en-US" sz="4400" dirty="0">
                  <a:solidFill>
                    <a:srgbClr val="6BD4CD"/>
                  </a:solidFill>
                  <a:latin typeface="Josefin Sans Regular"/>
                </a:rPr>
                <a:t>。</a:t>
              </a:r>
            </a:p>
            <a:p>
              <a:pPr>
                <a:lnSpc>
                  <a:spcPts val="6600"/>
                </a:lnSpc>
              </a:pPr>
              <a:endParaRPr lang="en-US" sz="4400" dirty="0">
                <a:solidFill>
                  <a:srgbClr val="6BD4CD"/>
                </a:solidFill>
                <a:latin typeface="Josefin Sans Regular"/>
              </a:endParaRPr>
            </a:p>
            <a:p>
              <a:pPr>
                <a:lnSpc>
                  <a:spcPts val="6600"/>
                </a:lnSpc>
              </a:pPr>
              <a:endParaRPr lang="en-US" sz="4400" dirty="0">
                <a:solidFill>
                  <a:srgbClr val="6BD4CD"/>
                </a:solidFill>
                <a:latin typeface="Josefin Sans Regular"/>
              </a:endParaRPr>
            </a:p>
            <a:p>
              <a:pPr>
                <a:lnSpc>
                  <a:spcPts val="6600"/>
                </a:lnSpc>
              </a:pPr>
              <a:endParaRPr lang="en-US" sz="4400" dirty="0">
                <a:solidFill>
                  <a:srgbClr val="6BD4CD"/>
                </a:solidFill>
                <a:latin typeface="Josefin Sans Regula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9986250">
            <a:off x="-4102298" y="-524776"/>
            <a:ext cx="8880774" cy="92028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5375633">
            <a:off x="-489467" y="7372231"/>
            <a:ext cx="4693285" cy="48635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6087273">
            <a:off x="16499100" y="4419465"/>
            <a:ext cx="6599197" cy="68385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4420793">
            <a:off x="10604897" y="-4495251"/>
            <a:ext cx="9951332" cy="1031226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57200" y="8972550"/>
            <a:ext cx="571500" cy="5715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543471" y="1028700"/>
            <a:ext cx="6715829" cy="6879331"/>
            <a:chOff x="0" y="0"/>
            <a:chExt cx="2086610" cy="2137410"/>
          </a:xfrm>
        </p:grpSpPr>
        <p:sp>
          <p:nvSpPr>
            <p:cNvPr id="9" name="Freeform 9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4"/>
              <a:stretch>
                <a:fillRect l="-49397" r="-8807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6078200" y="2152650"/>
            <a:ext cx="1181100" cy="118110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2059948">
            <a:off x="16604155" y="-438298"/>
            <a:ext cx="2350917" cy="243618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3782951">
            <a:off x="1393662" y="8897625"/>
            <a:ext cx="1936387" cy="2006618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-455017" y="-19049"/>
            <a:ext cx="12175054" cy="6761932"/>
            <a:chOff x="0" y="-32728"/>
            <a:chExt cx="16233405" cy="9015909"/>
          </a:xfrm>
        </p:grpSpPr>
        <p:sp>
          <p:nvSpPr>
            <p:cNvPr id="15" name="TextBox 15"/>
            <p:cNvSpPr txBox="1"/>
            <p:nvPr/>
          </p:nvSpPr>
          <p:spPr>
            <a:xfrm>
              <a:off x="269891" y="-32728"/>
              <a:ext cx="15963514" cy="912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51"/>
                </a:lnSpc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45388"/>
              <a:ext cx="15963514" cy="8137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5"/>
                </a:lnSpc>
              </a:pPr>
              <a:endParaRPr dirty="0"/>
            </a:p>
            <a:p>
              <a:pPr>
                <a:lnSpc>
                  <a:spcPts val="6085"/>
                </a:lnSpc>
              </a:pPr>
              <a:endParaRPr dirty="0"/>
            </a:p>
            <a:p>
              <a:pPr marL="875953" lvl="1" indent="-437976">
                <a:lnSpc>
                  <a:spcPts val="6085"/>
                </a:lnSpc>
                <a:buFont typeface="Arial"/>
                <a:buChar char="•"/>
              </a:pPr>
              <a:r>
                <a:rPr lang="en-US" sz="4057" dirty="0" err="1">
                  <a:solidFill>
                    <a:srgbClr val="6BD4CD"/>
                  </a:solidFill>
                  <a:ea typeface="Josefin Sans Regular"/>
                </a:rPr>
                <a:t>マイクロソフトのかいちょうですがじにんした</a:t>
              </a:r>
              <a:endParaRPr lang="en-US" sz="4057" dirty="0">
                <a:solidFill>
                  <a:srgbClr val="6BD4CD"/>
                </a:solidFill>
                <a:ea typeface="Josefin Sans Regular"/>
              </a:endParaRPr>
            </a:p>
            <a:p>
              <a:pPr marL="875953" lvl="1" indent="-437976">
                <a:lnSpc>
                  <a:spcPts val="6085"/>
                </a:lnSpc>
                <a:buFont typeface="Arial"/>
                <a:buChar char="•"/>
              </a:pPr>
              <a:r>
                <a:rPr lang="en-US" sz="4057" dirty="0" err="1">
                  <a:solidFill>
                    <a:srgbClr val="6BD4CD"/>
                  </a:solidFill>
                  <a:ea typeface="Josefin Sans Regular"/>
                </a:rPr>
                <a:t>コウビスのかいちょ</a:t>
              </a:r>
              <a:endParaRPr lang="en-US" sz="4057" dirty="0">
                <a:solidFill>
                  <a:srgbClr val="6BD4CD"/>
                </a:solidFill>
                <a:ea typeface="Josefin Sans Regular"/>
              </a:endParaRPr>
            </a:p>
            <a:p>
              <a:pPr marL="875953" lvl="1" indent="-437976">
                <a:lnSpc>
                  <a:spcPts val="6085"/>
                </a:lnSpc>
                <a:buFont typeface="Arial"/>
                <a:buChar char="•"/>
              </a:pPr>
              <a:r>
                <a:rPr lang="en-US" sz="4057" dirty="0">
                  <a:solidFill>
                    <a:srgbClr val="6BD4CD"/>
                  </a:solidFill>
                  <a:latin typeface="Josefin Sans Regular"/>
                </a:rPr>
                <a:t>Bill to Merinda </a:t>
              </a:r>
              <a:r>
                <a:rPr lang="en-US" sz="4057" dirty="0" err="1">
                  <a:solidFill>
                    <a:srgbClr val="6BD4CD"/>
                  </a:solidFill>
                  <a:latin typeface="Josefin Sans Regular"/>
                </a:rPr>
                <a:t>がてすききんのかいちょう</a:t>
              </a:r>
              <a:endParaRPr lang="en-US" sz="4057" dirty="0">
                <a:solidFill>
                  <a:srgbClr val="6BD4CD"/>
                </a:solidFill>
                <a:latin typeface="Josefin Sans Regular"/>
              </a:endParaRPr>
            </a:p>
            <a:p>
              <a:pPr marL="875953" lvl="1" indent="-437976">
                <a:lnSpc>
                  <a:spcPts val="6085"/>
                </a:lnSpc>
                <a:buFont typeface="Arial"/>
                <a:buChar char="•"/>
              </a:pPr>
              <a:r>
                <a:rPr lang="en-US" sz="4057" dirty="0" err="1">
                  <a:solidFill>
                    <a:srgbClr val="6BD4CD"/>
                  </a:solidFill>
                  <a:ea typeface="Josefin Sans Regular"/>
                </a:rPr>
                <a:t>バークシャーはさうえいのしゃちょうでした</a:t>
              </a:r>
              <a:r>
                <a:rPr lang="en-US" sz="4057" dirty="0">
                  <a:solidFill>
                    <a:srgbClr val="6BD4CD"/>
                  </a:solidFill>
                  <a:ea typeface="Josefin Sans Regular"/>
                </a:rPr>
                <a:t>。</a:t>
              </a:r>
            </a:p>
            <a:p>
              <a:pPr>
                <a:lnSpc>
                  <a:spcPts val="6085"/>
                </a:lnSpc>
              </a:pPr>
              <a:endParaRPr lang="en-US" sz="4057" dirty="0">
                <a:solidFill>
                  <a:srgbClr val="6BD4CD"/>
                </a:solidFill>
                <a:ea typeface="Josefin Sans Regular"/>
              </a:endParaRPr>
            </a:p>
            <a:p>
              <a:pPr>
                <a:lnSpc>
                  <a:spcPts val="6085"/>
                </a:lnSpc>
              </a:pPr>
              <a:endParaRPr lang="en-US" sz="4057" dirty="0">
                <a:solidFill>
                  <a:srgbClr val="6BD4CD"/>
                </a:solidFill>
                <a:ea typeface="Josefin Sans Regula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444223" y="5750572"/>
            <a:ext cx="5630153" cy="58343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3858459">
            <a:off x="11785864" y="-1420005"/>
            <a:ext cx="7958550" cy="82472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6938171">
            <a:off x="-2270898" y="4389359"/>
            <a:ext cx="6599197" cy="68385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9653010">
            <a:off x="-2653501" y="-3517467"/>
            <a:ext cx="8774102" cy="909233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078200" y="9258300"/>
            <a:ext cx="1181100" cy="11811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1028700"/>
            <a:ext cx="571500" cy="5715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28700" y="1903395"/>
            <a:ext cx="6828892" cy="6480211"/>
            <a:chOff x="0" y="0"/>
            <a:chExt cx="2636520" cy="2501900"/>
          </a:xfrm>
        </p:grpSpPr>
        <p:sp>
          <p:nvSpPr>
            <p:cNvPr id="11" name="Freeform 11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4"/>
              <a:stretch>
                <a:fillRect l="-29106" r="-13574"/>
              </a:stretch>
            </a:blip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6284995">
            <a:off x="-870493" y="-880590"/>
            <a:ext cx="1936387" cy="200661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690501">
            <a:off x="17438639" y="7418650"/>
            <a:ext cx="2410762" cy="2498199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8172110" y="2279444"/>
            <a:ext cx="9544790" cy="6229382"/>
            <a:chOff x="0" y="-576027"/>
            <a:chExt cx="12726387" cy="830584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767279"/>
              <a:ext cx="12726387" cy="1878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611"/>
                </a:lnSpc>
              </a:pPr>
              <a:r>
                <a:rPr lang="en-US" sz="4676" spc="467">
                  <a:solidFill>
                    <a:srgbClr val="04345C"/>
                  </a:solidFill>
                  <a:latin typeface="Josefin Sans Regular Bold"/>
                </a:rPr>
                <a:t> </a:t>
              </a:r>
            </a:p>
            <a:p>
              <a:pPr algn="r">
                <a:lnSpc>
                  <a:spcPts val="5611"/>
                </a:lnSpc>
              </a:pPr>
              <a:r>
                <a:rPr lang="en-US" sz="4676" spc="467">
                  <a:solidFill>
                    <a:srgbClr val="04345C"/>
                  </a:solidFill>
                  <a:latin typeface="Josefin Sans Regular"/>
                </a:rPr>
                <a:t>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6027"/>
              <a:ext cx="12726387" cy="8305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10"/>
                </a:lnSpc>
              </a:pPr>
              <a:endParaRPr dirty="0"/>
            </a:p>
            <a:p>
              <a:pPr marL="721126" lvl="1" indent="-360563">
                <a:lnSpc>
                  <a:spcPts val="5010"/>
                </a:lnSpc>
                <a:buFont typeface="Arial"/>
                <a:buChar char="•"/>
              </a:pPr>
              <a:r>
                <a:rPr lang="en-US" sz="3340" dirty="0" smtClean="0">
                  <a:solidFill>
                    <a:srgbClr val="04345C"/>
                  </a:solidFill>
                  <a:latin typeface="Josefin Sans Regular"/>
                </a:rPr>
                <a:t>Bill gates さんのたんじょうびは１０がつ２８にちです。</a:t>
              </a:r>
            </a:p>
            <a:p>
              <a:pPr>
                <a:lnSpc>
                  <a:spcPts val="5010"/>
                </a:lnSpc>
              </a:pPr>
              <a:endParaRPr lang="en-US" sz="3340" dirty="0" smtClean="0">
                <a:solidFill>
                  <a:srgbClr val="04345C"/>
                </a:solidFill>
                <a:latin typeface="Josefin Sans Regular"/>
              </a:endParaRPr>
            </a:p>
            <a:p>
              <a:pPr marL="721126" lvl="1" indent="-360563">
                <a:lnSpc>
                  <a:spcPts val="5010"/>
                </a:lnSpc>
                <a:buFont typeface="Arial"/>
                <a:buChar char="•"/>
              </a:pPr>
              <a:r>
                <a:rPr lang="en-US" sz="3340" dirty="0" smtClean="0">
                  <a:solidFill>
                    <a:srgbClr val="04345C"/>
                  </a:solidFill>
                  <a:latin typeface="Josefin Sans Regular"/>
                </a:rPr>
                <a:t>Bill </a:t>
              </a:r>
              <a:r>
                <a:rPr lang="en-US" sz="3340" dirty="0">
                  <a:solidFill>
                    <a:srgbClr val="04345C"/>
                  </a:solidFill>
                  <a:latin typeface="Josefin Sans Regular"/>
                </a:rPr>
                <a:t>Gates Seattle, </a:t>
              </a:r>
              <a:r>
                <a:rPr lang="en-US" sz="3340" dirty="0" err="1">
                  <a:solidFill>
                    <a:srgbClr val="04345C"/>
                  </a:solidFill>
                  <a:latin typeface="Josefin Sans Regular"/>
                </a:rPr>
                <a:t>Washington,アメリカ</a:t>
              </a:r>
              <a:r>
                <a:rPr lang="en-US" sz="3340" dirty="0">
                  <a:solidFill>
                    <a:srgbClr val="04345C"/>
                  </a:solidFill>
                  <a:latin typeface="Josefin Sans Regular"/>
                </a:rPr>
                <a:t> </a:t>
              </a:r>
              <a:r>
                <a:rPr lang="en-US" sz="3340" dirty="0" err="1">
                  <a:solidFill>
                    <a:srgbClr val="04345C"/>
                  </a:solidFill>
                  <a:latin typeface="Josefin Sans Regular"/>
                </a:rPr>
                <a:t>からきました</a:t>
              </a:r>
              <a:r>
                <a:rPr lang="en-US" sz="3340" dirty="0">
                  <a:solidFill>
                    <a:srgbClr val="04345C"/>
                  </a:solidFill>
                  <a:latin typeface="Josefin Sans Regular"/>
                </a:rPr>
                <a:t>。</a:t>
              </a:r>
            </a:p>
            <a:p>
              <a:pPr marL="721126" lvl="1" indent="-360563">
                <a:lnSpc>
                  <a:spcPts val="5010"/>
                </a:lnSpc>
                <a:buFont typeface="Arial"/>
                <a:buChar char="•"/>
              </a:pPr>
              <a:r>
                <a:rPr lang="en-US" sz="3340" dirty="0" err="1">
                  <a:solidFill>
                    <a:srgbClr val="04345C"/>
                  </a:solidFill>
                  <a:ea typeface="Josefin Sans Regular"/>
                </a:rPr>
                <a:t>おとうさんはWilliam</a:t>
              </a:r>
              <a:r>
                <a:rPr lang="en-US" sz="3340" dirty="0">
                  <a:solidFill>
                    <a:srgbClr val="04345C"/>
                  </a:solidFill>
                  <a:ea typeface="Josefin Sans Regular"/>
                </a:rPr>
                <a:t> H. </a:t>
              </a:r>
              <a:r>
                <a:rPr lang="en-US" sz="3340" dirty="0" err="1">
                  <a:solidFill>
                    <a:srgbClr val="04345C"/>
                  </a:solidFill>
                  <a:ea typeface="Josefin Sans Regular"/>
                </a:rPr>
                <a:t>Gatesさんイギリスじんです、おかあさんは</a:t>
              </a:r>
              <a:r>
                <a:rPr lang="en-US" sz="3340" dirty="0">
                  <a:solidFill>
                    <a:srgbClr val="04345C"/>
                  </a:solidFill>
                  <a:ea typeface="Josefin Sans Regular"/>
                </a:rPr>
                <a:t> Maxwell Gates </a:t>
              </a:r>
              <a:r>
                <a:rPr lang="en-US" sz="3340" dirty="0" err="1">
                  <a:solidFill>
                    <a:srgbClr val="04345C"/>
                  </a:solidFill>
                  <a:ea typeface="Josefin Sans Regular"/>
                </a:rPr>
                <a:t>さん</a:t>
              </a:r>
              <a:r>
                <a:rPr lang="en-US" sz="3340" dirty="0">
                  <a:solidFill>
                    <a:srgbClr val="04345C"/>
                  </a:solidFill>
                  <a:ea typeface="Josefin Sans Regular"/>
                </a:rPr>
                <a:t>　</a:t>
              </a:r>
              <a:r>
                <a:rPr lang="en-US" sz="3340" dirty="0" err="1">
                  <a:solidFill>
                    <a:srgbClr val="04345C"/>
                  </a:solidFill>
                  <a:ea typeface="Josefin Sans Regular"/>
                </a:rPr>
                <a:t>ドイツじんです</a:t>
              </a:r>
              <a:r>
                <a:rPr lang="en-US" sz="3340" dirty="0">
                  <a:solidFill>
                    <a:srgbClr val="04345C"/>
                  </a:solidFill>
                  <a:ea typeface="Josefin Sans Regular"/>
                </a:rPr>
                <a:t>。</a:t>
              </a:r>
            </a:p>
            <a:p>
              <a:pPr>
                <a:lnSpc>
                  <a:spcPts val="5010"/>
                </a:lnSpc>
              </a:pPr>
              <a:endParaRPr lang="en-US" sz="3340" dirty="0">
                <a:solidFill>
                  <a:srgbClr val="04345C"/>
                </a:solidFill>
                <a:ea typeface="Josefin Sans Regula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773250" y="5143500"/>
            <a:ext cx="5829100" cy="6040518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469178" y="-1151097"/>
            <a:ext cx="9604079" cy="9837897"/>
            <a:chOff x="0" y="0"/>
            <a:chExt cx="2086610" cy="2137410"/>
          </a:xfrm>
        </p:grpSpPr>
        <p:sp>
          <p:nvSpPr>
            <p:cNvPr id="4" name="Freeform 4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4"/>
              <a:stretch>
                <a:fillRect l="-21655" r="-21655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8628637">
            <a:off x="-952316" y="-821202"/>
            <a:ext cx="12139540" cy="125798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5206982">
            <a:off x="-1205830" y="7270608"/>
            <a:ext cx="6048809" cy="626819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6687800" y="8686800"/>
            <a:ext cx="571500" cy="5715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54322" y="7544468"/>
            <a:ext cx="12598869" cy="2284663"/>
            <a:chOff x="0" y="0"/>
            <a:chExt cx="16798492" cy="304621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16798492" cy="2164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792"/>
                </a:lnSpc>
              </a:pPr>
              <a:r>
                <a:rPr lang="en-US" sz="10660">
                  <a:solidFill>
                    <a:srgbClr val="04345C"/>
                  </a:solidFill>
                  <a:latin typeface="Josefin Sans Regular"/>
                </a:rPr>
                <a:t>1973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13608"/>
              <a:ext cx="16798492" cy="832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600" dirty="0">
                  <a:solidFill>
                    <a:srgbClr val="04345C"/>
                  </a:solidFill>
                  <a:latin typeface="Josefin Sans Regular"/>
                </a:rPr>
                <a:t>Gates </a:t>
              </a:r>
              <a:r>
                <a:rPr lang="en-US" sz="3600" dirty="0" err="1">
                  <a:solidFill>
                    <a:srgbClr val="04345C"/>
                  </a:solidFill>
                  <a:latin typeface="Josefin Sans Regular"/>
                </a:rPr>
                <a:t>さんはHARVARDだいがくのだいがくせいでした</a:t>
              </a:r>
              <a:r>
                <a:rPr lang="en-US" sz="3600" dirty="0">
                  <a:solidFill>
                    <a:srgbClr val="04345C"/>
                  </a:solidFill>
                  <a:latin typeface="Josefin Sans Regular"/>
                </a:rPr>
                <a:t>。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320056" y="1295400"/>
            <a:ext cx="1348756" cy="1348756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8599965">
            <a:off x="-620029" y="-1195263"/>
            <a:ext cx="2306858" cy="239052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788313">
            <a:off x="17176236" y="6772434"/>
            <a:ext cx="1936109" cy="200633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-1816729" y="5468715"/>
            <a:ext cx="5328508" cy="552177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528032" y="1647530"/>
            <a:ext cx="4251448" cy="50203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352402">
            <a:off x="11144397" y="2044998"/>
            <a:ext cx="9412281" cy="97536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4690237">
            <a:off x="13587917" y="-1624564"/>
            <a:ext cx="5363442" cy="55579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7132476">
            <a:off x="-2496200" y="6910817"/>
            <a:ext cx="5850340" cy="60625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9638777">
            <a:off x="-2446319" y="-1515701"/>
            <a:ext cx="9437477" cy="9779769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16979" y="1154422"/>
            <a:ext cx="6950052" cy="6595185"/>
            <a:chOff x="0" y="0"/>
            <a:chExt cx="2636520" cy="2501900"/>
          </a:xfrm>
        </p:grpSpPr>
        <p:sp>
          <p:nvSpPr>
            <p:cNvPr id="7" name="Freeform 7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4"/>
              <a:stretch>
                <a:fillRect l="-20613" r="-2061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7259300" y="480044"/>
            <a:ext cx="1348756" cy="134875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457200" y="9281903"/>
            <a:ext cx="571500" cy="57150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2938422">
            <a:off x="1225129" y="9321739"/>
            <a:ext cx="1862954" cy="193052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7767031" y="6358450"/>
            <a:ext cx="10068768" cy="1861844"/>
            <a:chOff x="0" y="0"/>
            <a:chExt cx="13425024" cy="248245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9050"/>
              <a:ext cx="13425024" cy="2371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12"/>
                </a:lnSpc>
              </a:pPr>
              <a:r>
                <a:rPr lang="en-US" sz="5927" spc="592" dirty="0" err="1">
                  <a:solidFill>
                    <a:srgbClr val="6BD4CD"/>
                  </a:solidFill>
                  <a:ea typeface="Josefin Sans Regular"/>
                </a:rPr>
                <a:t>コンピューターがだいすきです</a:t>
              </a:r>
              <a:r>
                <a:rPr lang="en-US" sz="5927" spc="592" dirty="0">
                  <a:solidFill>
                    <a:srgbClr val="6BD4CD"/>
                  </a:solidFill>
                  <a:ea typeface="Josefin Sans Regular"/>
                </a:rPr>
                <a:t>。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637135"/>
              <a:ext cx="13425024" cy="974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2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594719" y="8156001"/>
            <a:ext cx="5143900" cy="468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2122831" y="8134569"/>
            <a:ext cx="6165169" cy="468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146</Words>
  <Application>Microsoft Office PowerPoint</Application>
  <PresentationFormat>Custom</PresentationFormat>
  <Paragraphs>68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Noto Serif Display Black</vt:lpstr>
      <vt:lpstr>Noto Sans</vt:lpstr>
      <vt:lpstr>Bukhari Script</vt:lpstr>
      <vt:lpstr>Arial</vt:lpstr>
      <vt:lpstr>DejaVu Serif</vt:lpstr>
      <vt:lpstr>Arimo</vt:lpstr>
      <vt:lpstr>Calibri</vt:lpstr>
      <vt:lpstr>Josefin Sans Regular</vt:lpstr>
      <vt:lpstr>Josefin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プレゼンテーション</dc:title>
  <dc:creator>ADMIN</dc:creator>
  <cp:lastModifiedBy>Duong Van Gioi 20215041</cp:lastModifiedBy>
  <cp:revision>9</cp:revision>
  <dcterms:created xsi:type="dcterms:W3CDTF">2006-08-16T00:00:00Z</dcterms:created>
  <dcterms:modified xsi:type="dcterms:W3CDTF">2021-12-29T03:58:23Z</dcterms:modified>
  <dc:identifier>DAEzusuhpj0</dc:identifier>
</cp:coreProperties>
</file>